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C8D"/>
    <a:srgbClr val="3A5366"/>
    <a:srgbClr val="FF6600"/>
    <a:srgbClr val="FF7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 autoAdjust="0"/>
  </p:normalViewPr>
  <p:slideViewPr>
    <p:cSldViewPr snapToGrid="0">
      <p:cViewPr>
        <p:scale>
          <a:sx n="100" d="100"/>
          <a:sy n="100" d="100"/>
        </p:scale>
        <p:origin x="-210" y="1272"/>
      </p:cViewPr>
      <p:guideLst>
        <p:guide orient="horz" pos="430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3FF47F-42FF-450A-8253-B1442C691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3FB9C4-09C7-4A1E-BE11-39B577FC3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A18B9D-6297-4890-ABB5-96FDADC4A601}" type="datetime1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A01650-A7EE-4E10-9230-8DD147057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AE6EF4-8758-41BA-920E-45D570F0E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CC1A13-6C33-4F62-AF90-07D2D61E6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3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468C0B-A239-4C96-8BD1-C9AE32CB9626}" type="datetime1">
              <a:rPr lang="ru-RU" noProof="0" smtClean="0"/>
              <a:t>16.01.2023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484CCF-A275-48CD-9D14-26B47F5E9B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618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0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spc="0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8E211B8-8563-4519-9AEE-21923AF1C65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27264" y="3922776"/>
            <a:ext cx="1078992" cy="1078992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marL="112608" lvl="0" indent="-112608" algn="ctr" defTabSz="914400" rtl="0">
              <a:spcBef>
                <a:spcPts val="1000"/>
              </a:spcBef>
            </a:pPr>
            <a:r>
              <a:rPr lang="ru-RU" noProof="0"/>
              <a:t>Добавить значок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938E77-266C-48C7-80FE-F935050BE8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768350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1D9B5B59-BC60-4443-AB00-3CA587F7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013" y="5138420"/>
            <a:ext cx="2816225" cy="1554480"/>
          </a:xfrm>
        </p:spPr>
        <p:txBody>
          <a:bodyPr rtlCol="0"/>
          <a:lstStyle>
            <a:lvl1pPr marL="0" indent="0" algn="ctr">
              <a:lnSpc>
                <a:spcPts val="5200"/>
              </a:lnSpc>
              <a:buFont typeface="Arial" panose="020B0604020202020204" pitchFamily="34" charset="0"/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90882617-F0AB-428F-85CF-B87E0D6BC7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013" y="6923314"/>
            <a:ext cx="2816225" cy="609374"/>
          </a:xfrm>
        </p:spPr>
        <p:txBody>
          <a:bodyPr rtlCol="0"/>
          <a:lstStyle>
            <a:lvl1pPr marL="0"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2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4D62240-1E88-4AF1-B533-E4A44C81DEF1}"/>
              </a:ext>
            </a:extLst>
          </p:cNvPr>
          <p:cNvSpPr/>
          <p:nvPr userDrawn="1"/>
        </p:nvSpPr>
        <p:spPr>
          <a:xfrm>
            <a:off x="0" y="3886194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6251448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none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308152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1133856"/>
            <a:ext cx="2898648" cy="2496312"/>
          </a:xfrm>
        </p:spPr>
        <p:txBody>
          <a:bodyPr vert="horz" lIns="4572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3886194"/>
            <a:ext cx="6720843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xmlns="" id="{6EA9E0F0-2EA0-4D8C-A4E2-A7862C2E6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645" y="4663440"/>
            <a:ext cx="2907792" cy="365760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112608" lvl="0" indent="-112608" defTabSz="914400" rtl="0"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29B90121-EE03-4CB9-B6B4-085C61698D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3" y="5065713"/>
            <a:ext cx="2898775" cy="2497137"/>
          </a:xfrm>
        </p:spPr>
        <p:txBody>
          <a:bodyPr lIns="0" rIns="0" rtlCol="0"/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05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xmlns="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xmlns="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xmlns="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1">
            <a:extLst>
              <a:ext uri="{FF2B5EF4-FFF2-40B4-BE49-F238E27FC236}">
                <a16:creationId xmlns:a16="http://schemas.microsoft.com/office/drawing/2014/main" xmlns="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xmlns="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gif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D499F1-9EA0-41B4-D8C3-65BC667F4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0" r="44586"/>
          <a:stretch/>
        </p:blipFill>
        <p:spPr>
          <a:xfrm>
            <a:off x="6769148" y="24118"/>
            <a:ext cx="3289251" cy="7772400"/>
          </a:xfrm>
          <a:prstGeom prst="rect">
            <a:avLst/>
          </a:prstGeom>
        </p:spPr>
      </p:pic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7231AF5E-A3B4-4F55-AAC2-B69F54722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sz="2100" dirty="0"/>
              <a:t>Самодельное взрывное устройство может быть очень милым </a:t>
            </a:r>
            <a:br>
              <a:rPr lang="ru-RU" sz="2100" dirty="0"/>
            </a:br>
            <a:r>
              <a:rPr lang="ru-RU" sz="2100" dirty="0"/>
              <a:t>на первый взгляд.</a:t>
            </a:r>
          </a:p>
          <a:p>
            <a:pPr rtl="0"/>
            <a:r>
              <a:rPr lang="ru-RU" sz="2100" dirty="0"/>
              <a:t>Оно может лежать </a:t>
            </a:r>
            <a:br>
              <a:rPr lang="ru-RU" sz="2100" dirty="0"/>
            </a:br>
            <a:r>
              <a:rPr lang="ru-RU" sz="2100" dirty="0"/>
              <a:t>на улице, в транспорте, подъезде твоего дома.</a:t>
            </a:r>
          </a:p>
          <a:p>
            <a:pPr rtl="0"/>
            <a:endParaRPr lang="ru-RU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23CD3EF2-0634-42FE-B8ED-448239085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079868" y="1237018"/>
            <a:ext cx="914400" cy="0"/>
          </a:xfrm>
          <a:prstGeom prst="line">
            <a:avLst/>
          </a:prstGeom>
          <a:ln w="60325" cap="rnd">
            <a:solidFill>
              <a:srgbClr val="FF7D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63A05F-3E4B-2D59-3421-5955AFFF6A63}"/>
              </a:ext>
            </a:extLst>
          </p:cNvPr>
          <p:cNvSpPr txBox="1"/>
          <p:nvPr/>
        </p:nvSpPr>
        <p:spPr>
          <a:xfrm>
            <a:off x="6953090" y="1405041"/>
            <a:ext cx="247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ЕСЛИ ТЫ ОБНАРУЖИЛ </a:t>
            </a:r>
            <a:r>
              <a:rPr lang="ru-RU" sz="1400" b="1" dirty="0">
                <a:solidFill>
                  <a:srgbClr val="FF6600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ВЗРЫВООПАСНЫЙ </a:t>
            </a:r>
            <a:r>
              <a:rPr lang="en-US" sz="1400" b="1" dirty="0">
                <a:solidFill>
                  <a:srgbClr val="FF6600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/</a:t>
            </a:r>
          </a:p>
          <a:p>
            <a:r>
              <a:rPr lang="ru-RU" sz="1400" b="1" dirty="0">
                <a:solidFill>
                  <a:srgbClr val="FF6600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ПОДОЗРИТЕЛЬНЫЙ</a:t>
            </a:r>
            <a:r>
              <a:rPr lang="ru-RU" sz="1400" b="1" dirty="0"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 </a:t>
            </a:r>
            <a:r>
              <a:rPr lang="ru-RU" sz="1400" b="1" dirty="0">
                <a:solidFill>
                  <a:srgbClr val="FF6600"/>
                </a:solidFill>
                <a:latin typeface="Roboto Flex Normal Medium" panose="02000000000000000000" pitchFamily="2" charset="0"/>
                <a:ea typeface="Roboto Flex Normal Medium" panose="02000000000000000000" pitchFamily="2" charset="0"/>
              </a:rPr>
              <a:t>ПРЕДМЕТ</a:t>
            </a:r>
          </a:p>
        </p:txBody>
      </p:sp>
      <p:pic>
        <p:nvPicPr>
          <p:cNvPr id="16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5B553792-927F-AF95-8D9F-9D0598B9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16" y="247623"/>
            <a:ext cx="464344" cy="6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D57B70-E14C-B359-9D8C-D153407DD616}"/>
              </a:ext>
            </a:extLst>
          </p:cNvPr>
          <p:cNvSpPr txBox="1"/>
          <p:nvPr/>
        </p:nvSpPr>
        <p:spPr>
          <a:xfrm>
            <a:off x="7557760" y="305685"/>
            <a:ext cx="2329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Главное управление МЧС России по Самарской области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C658F4D-2708-CBFB-449C-3FDC1C9CB0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7067" r="7067"/>
          <a:stretch>
            <a:fillRect/>
          </a:stretch>
        </p:blipFill>
        <p:spPr>
          <a:xfrm>
            <a:off x="-11326" y="3724274"/>
            <a:ext cx="3364642" cy="4048126"/>
          </a:xfrm>
        </p:spPr>
      </p:pic>
      <p:sp>
        <p:nvSpPr>
          <p:cNvPr id="30" name="Заголовок 29">
            <a:extLst>
              <a:ext uri="{FF2B5EF4-FFF2-40B4-BE49-F238E27FC236}">
                <a16:creationId xmlns:a16="http://schemas.microsoft.com/office/drawing/2014/main" xmlns="" id="{81A0CD4D-960D-54FA-C102-095593F27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Не паникуй!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840E884D-AE2C-EFF6-7EC7-0AF21957D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303" y="1133856"/>
            <a:ext cx="2153219" cy="2670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dirty="0"/>
              <a:t>Взрывоопасные предметы можно обнаружить в гаражах, на стройке, даже в урне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на улице. 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Если ты увидел такую вещь, отбеги на расстояние более 100 метров. Только после этого ты можешь позвонить по номерам </a:t>
            </a:r>
            <a:br>
              <a:rPr lang="ru-RU" sz="1200" dirty="0"/>
            </a:br>
            <a:r>
              <a:rPr lang="ru-RU" sz="1200" b="1" dirty="0"/>
              <a:t>01</a:t>
            </a:r>
            <a:r>
              <a:rPr lang="ru-RU" sz="1200" dirty="0"/>
              <a:t> или </a:t>
            </a:r>
            <a:r>
              <a:rPr lang="ru-RU" sz="1200" b="1" dirty="0"/>
              <a:t>101</a:t>
            </a:r>
            <a:r>
              <a:rPr lang="ru-RU" sz="12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200" dirty="0"/>
              <a:t>Если у тебя нет телефона, расскажи взрослым, что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ты увидел и где.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79149AF-01A4-F348-A5A2-B279954549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69" r="18412"/>
          <a:stretch/>
        </p:blipFill>
        <p:spPr>
          <a:xfrm>
            <a:off x="6005530" y="2724118"/>
            <a:ext cx="506533" cy="6861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9966AF-BE30-AC10-EB04-63F6473CC3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222" t="9683" r="6764" b="10911"/>
          <a:stretch/>
        </p:blipFill>
        <p:spPr>
          <a:xfrm>
            <a:off x="6039595" y="1886153"/>
            <a:ext cx="414911" cy="6861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D2316C2-DAE2-F197-9CF4-53E949B05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953" y="1014130"/>
            <a:ext cx="1044196" cy="7831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06DA7C-8DB1-3FB2-2EDC-B66923B96EF6}"/>
              </a:ext>
            </a:extLst>
          </p:cNvPr>
          <p:cNvSpPr txBox="1"/>
          <p:nvPr/>
        </p:nvSpPr>
        <p:spPr>
          <a:xfrm>
            <a:off x="3490214" y="5590853"/>
            <a:ext cx="29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Смотри более подробные материалы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гражданской обороне: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0E1490-7094-9728-98BF-BB2369987D6B}"/>
              </a:ext>
            </a:extLst>
          </p:cNvPr>
          <p:cNvSpPr txBox="1"/>
          <p:nvPr/>
        </p:nvSpPr>
        <p:spPr>
          <a:xfrm>
            <a:off x="3460997" y="6999685"/>
            <a:ext cx="844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МЧС России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32EBA8-F016-3DD8-3AEB-980EFACA4E51}"/>
              </a:ext>
            </a:extLst>
          </p:cNvPr>
          <p:cNvSpPr txBox="1"/>
          <p:nvPr/>
        </p:nvSpPr>
        <p:spPr>
          <a:xfrm>
            <a:off x="5079248" y="6999685"/>
            <a:ext cx="1448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Главное управление МЧС России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Самарской области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289C5CA2-CDF7-8832-A091-457531F63809}"/>
              </a:ext>
            </a:extLst>
          </p:cNvPr>
          <p:cNvGrpSpPr/>
          <p:nvPr/>
        </p:nvGrpSpPr>
        <p:grpSpPr>
          <a:xfrm>
            <a:off x="3346011" y="3724274"/>
            <a:ext cx="3747405" cy="4048126"/>
            <a:chOff x="3346011" y="3724274"/>
            <a:chExt cx="3747405" cy="404812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E7D69AB-195F-222A-2691-28BED197BEBC}"/>
                </a:ext>
              </a:extLst>
            </p:cNvPr>
            <p:cNvSpPr/>
            <p:nvPr/>
          </p:nvSpPr>
          <p:spPr>
            <a:xfrm>
              <a:off x="3346011" y="3724274"/>
              <a:ext cx="3423135" cy="4048126"/>
            </a:xfrm>
            <a:prstGeom prst="rect">
              <a:avLst/>
            </a:prstGeom>
            <a:solidFill>
              <a:srgbClr val="017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159CE095-F8F6-F764-C2AD-01852A21193E}"/>
                </a:ext>
              </a:extLst>
            </p:cNvPr>
            <p:cNvGrpSpPr/>
            <p:nvPr/>
          </p:nvGrpSpPr>
          <p:grpSpPr>
            <a:xfrm>
              <a:off x="3538189" y="3878996"/>
              <a:ext cx="3555227" cy="3662046"/>
              <a:chOff x="3538189" y="3968234"/>
              <a:chExt cx="3555227" cy="366204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FCC4A3B-E8A2-E45D-E855-C35E2326A7B5}"/>
                  </a:ext>
                </a:extLst>
              </p:cNvPr>
              <p:cNvSpPr txBox="1"/>
              <p:nvPr/>
            </p:nvSpPr>
            <p:spPr>
              <a:xfrm>
                <a:off x="3550068" y="6000674"/>
                <a:ext cx="295826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Скачай мобильное приложение МЧС России: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EFF8901-7BE7-3049-1D10-A7AC127B716A}"/>
                  </a:ext>
                </a:extLst>
              </p:cNvPr>
              <p:cNvSpPr txBox="1"/>
              <p:nvPr/>
            </p:nvSpPr>
            <p:spPr>
              <a:xfrm>
                <a:off x="5197108" y="7377506"/>
                <a:ext cx="60654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</a:t>
                </a: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iOS</a:t>
                </a:r>
                <a:endParaRPr lang="ru-RU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C103E0D-E5DF-5B8B-12C6-8DA77EF0CB3D}"/>
                  </a:ext>
                </a:extLst>
              </p:cNvPr>
              <p:cNvSpPr txBox="1"/>
              <p:nvPr/>
            </p:nvSpPr>
            <p:spPr>
              <a:xfrm>
                <a:off x="3538189" y="3968234"/>
                <a:ext cx="355522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Смотри</a:t>
                </a: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более подробные материалы</a:t>
                </a: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 гражданской обороне:</a:t>
                </a:r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6B938DEF-7409-4B59-6719-D8045725D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5308" y="4474943"/>
                <a:ext cx="1011185" cy="10011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135BBA-E18C-109B-A77A-09B1990F23EA}"/>
                  </a:ext>
                </a:extLst>
              </p:cNvPr>
              <p:cNvSpPr txBox="1"/>
              <p:nvPr/>
            </p:nvSpPr>
            <p:spPr>
              <a:xfrm>
                <a:off x="3543943" y="5518821"/>
                <a:ext cx="100900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МЧС </a:t>
                </a: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России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03E1C0C-50D0-93C2-EB75-2967EB56CCF5}"/>
                  </a:ext>
                </a:extLst>
              </p:cNvPr>
              <p:cNvSpPr txBox="1"/>
              <p:nvPr/>
            </p:nvSpPr>
            <p:spPr>
              <a:xfrm>
                <a:off x="5201313" y="5518821"/>
                <a:ext cx="144707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Главное управление  </a:t>
                </a: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МЧС России </a:t>
                </a:r>
                <a:b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 Самарской области</a:t>
                </a: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89E1CA81-27D5-651D-67BD-1877B1C75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5308" y="6351828"/>
                <a:ext cx="994559" cy="994559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xmlns="" id="{A99855D3-CEE8-6770-05F3-64A2F641F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4837" y="6369198"/>
                <a:ext cx="994559" cy="994559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242CF91-6801-2FD3-1664-65B567A72BB5}"/>
                  </a:ext>
                </a:extLst>
              </p:cNvPr>
              <p:cNvSpPr txBox="1"/>
              <p:nvPr/>
            </p:nvSpPr>
            <p:spPr>
              <a:xfrm>
                <a:off x="3538189" y="7384059"/>
                <a:ext cx="84999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</a:t>
                </a: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Android</a:t>
                </a:r>
                <a:endParaRPr lang="ru-RU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xmlns="" id="{DABB1C6B-0036-2848-20FA-74F3A6665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84838" y="4474943"/>
                <a:ext cx="994559" cy="9945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09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D54CF7-C9CA-A634-AD6D-68046C4DA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54" t="4085" r="34981"/>
          <a:stretch/>
        </p:blipFill>
        <p:spPr>
          <a:xfrm>
            <a:off x="0" y="70322"/>
            <a:ext cx="3336925" cy="7454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080847-77E4-3E2E-0F19-41CD7AFD5D0D}"/>
              </a:ext>
            </a:extLst>
          </p:cNvPr>
          <p:cNvSpPr txBox="1"/>
          <p:nvPr/>
        </p:nvSpPr>
        <p:spPr>
          <a:xfrm>
            <a:off x="3464368" y="451794"/>
            <a:ext cx="924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Roboto Flex Normal Medium" panose="02000000000000000000" pitchFamily="2" charset="0"/>
              </a:rPr>
              <a:t>ЕСЛИ ТЫ ОБНАРУЖИЛ </a:t>
            </a:r>
            <a:r>
              <a:rPr lang="ru-RU" sz="2000" b="1" dirty="0">
                <a:solidFill>
                  <a:srgbClr val="FF6600"/>
                </a:solidFill>
                <a:latin typeface="Century Gothic" panose="020B0502020202020204" pitchFamily="34" charset="0"/>
                <a:ea typeface="Roboto Flex Normal Medium" panose="02000000000000000000" pitchFamily="2" charset="0"/>
              </a:rPr>
              <a:t>ВЗРЫВООПАСНЫЙ </a:t>
            </a:r>
            <a:r>
              <a:rPr lang="en-US" sz="2000" b="1" dirty="0">
                <a:solidFill>
                  <a:srgbClr val="FF6600"/>
                </a:solidFill>
                <a:latin typeface="Century Gothic" panose="020B0502020202020204" pitchFamily="34" charset="0"/>
                <a:ea typeface="Roboto Flex Normal Medium" panose="02000000000000000000" pitchFamily="2" charset="0"/>
              </a:rPr>
              <a:t>/</a:t>
            </a:r>
          </a:p>
          <a:p>
            <a:r>
              <a:rPr lang="ru-RU" sz="2000" b="1" dirty="0">
                <a:solidFill>
                  <a:srgbClr val="FF6600"/>
                </a:solidFill>
                <a:latin typeface="Century Gothic" panose="020B0502020202020204" pitchFamily="34" charset="0"/>
                <a:ea typeface="Roboto Flex Normal Medium" panose="02000000000000000000" pitchFamily="2" charset="0"/>
              </a:rPr>
              <a:t>ПОДОЗРИТЕЛЬНЫЙ</a:t>
            </a:r>
            <a:r>
              <a:rPr lang="ru-RU" sz="2000" b="1" dirty="0">
                <a:latin typeface="Century Gothic" panose="020B0502020202020204" pitchFamily="34" charset="0"/>
                <a:ea typeface="Roboto Flex Normal Medium" panose="02000000000000000000" pitchFamily="2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Century Gothic" panose="020B0502020202020204" pitchFamily="34" charset="0"/>
                <a:ea typeface="Roboto Flex Normal Medium" panose="02000000000000000000" pitchFamily="2" charset="0"/>
              </a:rPr>
              <a:t>ПРЕДМЕТ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9B4076-A280-3675-B966-501C606D5E8E}"/>
              </a:ext>
            </a:extLst>
          </p:cNvPr>
          <p:cNvSpPr txBox="1"/>
          <p:nvPr/>
        </p:nvSpPr>
        <p:spPr>
          <a:xfrm>
            <a:off x="3464368" y="3634082"/>
            <a:ext cx="3749773" cy="110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99" dirty="0"/>
              <a:t>Не звони по мобильному телефону, стоя около предмета!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353809-27AC-6180-7D59-8F124E5D2B94}"/>
              </a:ext>
            </a:extLst>
          </p:cNvPr>
          <p:cNvSpPr txBox="1"/>
          <p:nvPr/>
        </p:nvSpPr>
        <p:spPr>
          <a:xfrm>
            <a:off x="3464368" y="2512042"/>
            <a:ext cx="3582186" cy="76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99" dirty="0"/>
              <a:t>Покинь это место. Расскажи взрослым о предмете.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898AB7-13C5-583F-2FA8-F1B0C1D7D683}"/>
              </a:ext>
            </a:extLst>
          </p:cNvPr>
          <p:cNvSpPr txBox="1"/>
          <p:nvPr/>
        </p:nvSpPr>
        <p:spPr>
          <a:xfrm>
            <a:off x="3464368" y="1404863"/>
            <a:ext cx="3749773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99" dirty="0"/>
              <a:t>Не подходи и не трогай его!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10CBB5A-4B18-25B2-C30E-1AB56E20E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77" y="1360533"/>
            <a:ext cx="778431" cy="7784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CBBB789-173C-56E2-5C36-B00574265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60" y="1386518"/>
            <a:ext cx="778431" cy="7784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2E1E67E-0B3D-C310-80B1-5A495C833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46" y="3634082"/>
            <a:ext cx="637440" cy="6374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7A3681F-EA67-A7AD-0FDB-9180FC432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28" y="2519157"/>
            <a:ext cx="778431" cy="7784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C85ED70-AA1A-1CBD-7588-5E38AAAED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25" y="3670382"/>
            <a:ext cx="637440" cy="6374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6B1B874-1343-DCBB-0300-55DFC0A24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8" y="2519157"/>
            <a:ext cx="778431" cy="778431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FA0F0592-D9C0-4F57-AFB7-64FF55DF493E}"/>
              </a:ext>
            </a:extLst>
          </p:cNvPr>
          <p:cNvGrpSpPr/>
          <p:nvPr/>
        </p:nvGrpSpPr>
        <p:grpSpPr>
          <a:xfrm>
            <a:off x="3464368" y="5045548"/>
            <a:ext cx="5905500" cy="1382500"/>
            <a:chOff x="3464368" y="5462800"/>
            <a:chExt cx="5905500" cy="138250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D7B5E8EB-757C-EF2E-F95A-8A1016BF9F0D}"/>
                </a:ext>
              </a:extLst>
            </p:cNvPr>
            <p:cNvSpPr/>
            <p:nvPr/>
          </p:nvSpPr>
          <p:spPr>
            <a:xfrm>
              <a:off x="3464368" y="5462800"/>
              <a:ext cx="5905500" cy="13825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1EF4C46-5CCF-8534-5EF4-831B4D4A8868}"/>
                </a:ext>
              </a:extLst>
            </p:cNvPr>
            <p:cNvSpPr txBox="1"/>
            <p:nvPr/>
          </p:nvSpPr>
          <p:spPr>
            <a:xfrm>
              <a:off x="3712965" y="5531431"/>
              <a:ext cx="55753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Взрывоопасные предметы – это не только тротиловые шашки, гранаты и снаряды.   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Самодельные взрывные устройства могут быть в игрушках, коробках конфет, тортах, сумках, рюкзаках, футлярах от очков, пакетах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с мусором, обуви, телефонах и другой электронике.</a:t>
              </a:r>
            </a:p>
          </p:txBody>
        </p:sp>
      </p:grp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57F3A1F3-3653-407D-151F-7603DE595D88}"/>
              </a:ext>
            </a:extLst>
          </p:cNvPr>
          <p:cNvCxnSpPr/>
          <p:nvPr/>
        </p:nvCxnSpPr>
        <p:spPr>
          <a:xfrm>
            <a:off x="3464368" y="6692900"/>
            <a:ext cx="5905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3841402-46D7-B151-3FCA-50089A377297}"/>
              </a:ext>
            </a:extLst>
          </p:cNvPr>
          <p:cNvSpPr txBox="1"/>
          <p:nvPr/>
        </p:nvSpPr>
        <p:spPr>
          <a:xfrm>
            <a:off x="3464368" y="6692900"/>
            <a:ext cx="590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6600"/>
                </a:solidFill>
              </a:rPr>
              <a:t>Подозрительные предметы могут шипеть, тикать. К ним могут быть примотаны батарейки, из них может торчать антенна, провода и т.д.</a:t>
            </a:r>
          </a:p>
        </p:txBody>
      </p:sp>
    </p:spTree>
    <p:extLst>
      <p:ext uri="{BB962C8B-B14F-4D97-AF65-F5344CB8AC3E}">
        <p14:creationId xmlns:p14="http://schemas.microsoft.com/office/powerpoint/2010/main" val="2947563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0957855_TF11646208_Win32" id="{9C18A46E-054B-4A5F-9B2E-D29EA1E734AD}" vid="{72411A83-DBC7-4C9D-A5DF-3FA1B72C83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 Фитнес</Template>
  <TotalTime>1544</TotalTime>
  <Words>161</Words>
  <Application>Microsoft Office PowerPoint</Application>
  <PresentationFormat>Произвольный</PresentationFormat>
  <Paragraphs>28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Не паникуй!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паникуй!</dc:title>
  <dc:creator>Полина</dc:creator>
  <cp:lastModifiedBy>UGZ-229</cp:lastModifiedBy>
  <cp:revision>20</cp:revision>
  <dcterms:created xsi:type="dcterms:W3CDTF">2022-11-27T14:49:00Z</dcterms:created>
  <dcterms:modified xsi:type="dcterms:W3CDTF">2023-01-16T12:59:20Z</dcterms:modified>
</cp:coreProperties>
</file>